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64" r:id="rId8"/>
    <p:sldId id="265" r:id="rId9"/>
    <p:sldId id="266" r:id="rId10"/>
    <p:sldId id="267" r:id="rId11"/>
    <p:sldId id="263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01A6FE-E9AC-4BFA-A598-209AB7B97316}" v="349" dt="2020-02-18T15:29:40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sée,Romy R." userId="a207622d-2e31-43f0-b964-eed2cfaeef16" providerId="ADAL" clId="{4D01A6FE-E9AC-4BFA-A598-209AB7B97316}"/>
    <pc:docChg chg="undo custSel mod delSld modSld">
      <pc:chgData name="Visée,Romy R." userId="a207622d-2e31-43f0-b964-eed2cfaeef16" providerId="ADAL" clId="{4D01A6FE-E9AC-4BFA-A598-209AB7B97316}" dt="2020-02-18T15:29:40.767" v="1836"/>
      <pc:docMkLst>
        <pc:docMk/>
      </pc:docMkLst>
      <pc:sldChg chg="addSp delSp modSp">
        <pc:chgData name="Visée,Romy R." userId="a207622d-2e31-43f0-b964-eed2cfaeef16" providerId="ADAL" clId="{4D01A6FE-E9AC-4BFA-A598-209AB7B97316}" dt="2020-02-18T15:02:45.223" v="658" actId="1076"/>
        <pc:sldMkLst>
          <pc:docMk/>
          <pc:sldMk cId="1535844035" sldId="256"/>
        </pc:sldMkLst>
        <pc:spChg chg="mod">
          <ac:chgData name="Visée,Romy R." userId="a207622d-2e31-43f0-b964-eed2cfaeef16" providerId="ADAL" clId="{4D01A6FE-E9AC-4BFA-A598-209AB7B97316}" dt="2020-02-18T15:02:45.223" v="658" actId="1076"/>
          <ac:spMkLst>
            <pc:docMk/>
            <pc:sldMk cId="1535844035" sldId="256"/>
            <ac:spMk id="2" creationId="{22CEB619-6D4B-4C41-BD92-79F99D32E979}"/>
          </ac:spMkLst>
        </pc:spChg>
        <pc:spChg chg="mod ord">
          <ac:chgData name="Visée,Romy R." userId="a207622d-2e31-43f0-b964-eed2cfaeef16" providerId="ADAL" clId="{4D01A6FE-E9AC-4BFA-A598-209AB7B97316}" dt="2020-02-18T15:02:40.085" v="656" actId="403"/>
          <ac:spMkLst>
            <pc:docMk/>
            <pc:sldMk cId="1535844035" sldId="256"/>
            <ac:spMk id="3" creationId="{71E5AC85-FA8D-4B49-9971-01822C3D5CF7}"/>
          </ac:spMkLst>
        </pc:spChg>
        <pc:spChg chg="del">
          <ac:chgData name="Visée,Romy R." userId="a207622d-2e31-43f0-b964-eed2cfaeef16" providerId="ADAL" clId="{4D01A6FE-E9AC-4BFA-A598-209AB7B97316}" dt="2020-02-18T15:02:19.799" v="629" actId="26606"/>
          <ac:spMkLst>
            <pc:docMk/>
            <pc:sldMk cId="1535844035" sldId="256"/>
            <ac:spMk id="71" creationId="{6D356F1A-690D-401E-8CF3-E4686CDFEC30}"/>
          </ac:spMkLst>
        </pc:spChg>
        <pc:spChg chg="del">
          <ac:chgData name="Visée,Romy R." userId="a207622d-2e31-43f0-b964-eed2cfaeef16" providerId="ADAL" clId="{4D01A6FE-E9AC-4BFA-A598-209AB7B97316}" dt="2020-02-18T15:02:19.799" v="629" actId="26606"/>
          <ac:spMkLst>
            <pc:docMk/>
            <pc:sldMk cId="1535844035" sldId="256"/>
            <ac:spMk id="101" creationId="{8841A10E-0F0E-4596-8888-870D709254A7}"/>
          </ac:spMkLst>
        </pc:spChg>
        <pc:spChg chg="del">
          <ac:chgData name="Visée,Romy R." userId="a207622d-2e31-43f0-b964-eed2cfaeef16" providerId="ADAL" clId="{4D01A6FE-E9AC-4BFA-A598-209AB7B97316}" dt="2020-02-18T15:02:19.799" v="629" actId="26606"/>
          <ac:spMkLst>
            <pc:docMk/>
            <pc:sldMk cId="1535844035" sldId="256"/>
            <ac:spMk id="103" creationId="{29B1E55C-E51F-4093-A2A8-137C3E9014D7}"/>
          </ac:spMkLst>
        </pc:spChg>
        <pc:spChg chg="add">
          <ac:chgData name="Visée,Romy R." userId="a207622d-2e31-43f0-b964-eed2cfaeef16" providerId="ADAL" clId="{4D01A6FE-E9AC-4BFA-A598-209AB7B97316}" dt="2020-02-18T15:02:19.799" v="629" actId="26606"/>
          <ac:spMkLst>
            <pc:docMk/>
            <pc:sldMk cId="1535844035" sldId="256"/>
            <ac:spMk id="137" creationId="{FA94DED7-0A28-4AD9-8747-E94113225016}"/>
          </ac:spMkLst>
        </pc:spChg>
        <pc:spChg chg="add">
          <ac:chgData name="Visée,Romy R." userId="a207622d-2e31-43f0-b964-eed2cfaeef16" providerId="ADAL" clId="{4D01A6FE-E9AC-4BFA-A598-209AB7B97316}" dt="2020-02-18T15:02:19.799" v="629" actId="26606"/>
          <ac:spMkLst>
            <pc:docMk/>
            <pc:sldMk cId="1535844035" sldId="256"/>
            <ac:spMk id="139" creationId="{6F175609-91A3-416E-BC3D-7548FDE02910}"/>
          </ac:spMkLst>
        </pc:spChg>
        <pc:spChg chg="add">
          <ac:chgData name="Visée,Romy R." userId="a207622d-2e31-43f0-b964-eed2cfaeef16" providerId="ADAL" clId="{4D01A6FE-E9AC-4BFA-A598-209AB7B97316}" dt="2020-02-18T15:02:19.799" v="629" actId="26606"/>
          <ac:spMkLst>
            <pc:docMk/>
            <pc:sldMk cId="1535844035" sldId="256"/>
            <ac:spMk id="141" creationId="{9A3B0D54-9DF0-4FF8-A0AA-B4234DF358EF}"/>
          </ac:spMkLst>
        </pc:spChg>
        <pc:spChg chg="add">
          <ac:chgData name="Visée,Romy R." userId="a207622d-2e31-43f0-b964-eed2cfaeef16" providerId="ADAL" clId="{4D01A6FE-E9AC-4BFA-A598-209AB7B97316}" dt="2020-02-18T15:02:19.799" v="629" actId="26606"/>
          <ac:spMkLst>
            <pc:docMk/>
            <pc:sldMk cId="1535844035" sldId="256"/>
            <ac:spMk id="143" creationId="{64D236DE-BD07-488F-B236-DDEEFFF720FF}"/>
          </ac:spMkLst>
        </pc:spChg>
        <pc:grpChg chg="del">
          <ac:chgData name="Visée,Romy R." userId="a207622d-2e31-43f0-b964-eed2cfaeef16" providerId="ADAL" clId="{4D01A6FE-E9AC-4BFA-A598-209AB7B97316}" dt="2020-02-18T15:02:19.799" v="629" actId="26606"/>
          <ac:grpSpMkLst>
            <pc:docMk/>
            <pc:sldMk cId="1535844035" sldId="256"/>
            <ac:grpSpMk id="73" creationId="{F398A7BA-9279-4363-9D59-238782AB6BB5}"/>
          </ac:grpSpMkLst>
        </pc:grpChg>
        <pc:grpChg chg="del">
          <ac:chgData name="Visée,Romy R." userId="a207622d-2e31-43f0-b964-eed2cfaeef16" providerId="ADAL" clId="{4D01A6FE-E9AC-4BFA-A598-209AB7B97316}" dt="2020-02-18T15:02:19.799" v="629" actId="26606"/>
          <ac:grpSpMkLst>
            <pc:docMk/>
            <pc:sldMk cId="1535844035" sldId="256"/>
            <ac:grpSpMk id="87" creationId="{3B88DAD3-AF6F-4D6C-8512-7239A69A40DD}"/>
          </ac:grpSpMkLst>
        </pc:grpChg>
        <pc:picChg chg="add del">
          <ac:chgData name="Visée,Romy R." userId="a207622d-2e31-43f0-b964-eed2cfaeef16" providerId="ADAL" clId="{4D01A6FE-E9AC-4BFA-A598-209AB7B97316}" dt="2020-02-18T15:01:58.830" v="627" actId="478"/>
          <ac:picMkLst>
            <pc:docMk/>
            <pc:sldMk cId="1535844035" sldId="256"/>
            <ac:picMk id="4" creationId="{A1AC952B-FE2E-4749-BD52-347BA8B185F9}"/>
          </ac:picMkLst>
        </pc:picChg>
        <pc:picChg chg="del">
          <ac:chgData name="Visée,Romy R." userId="a207622d-2e31-43f0-b964-eed2cfaeef16" providerId="ADAL" clId="{4D01A6FE-E9AC-4BFA-A598-209AB7B97316}" dt="2020-02-18T15:01:58.830" v="627" actId="478"/>
          <ac:picMkLst>
            <pc:docMk/>
            <pc:sldMk cId="1535844035" sldId="256"/>
            <ac:picMk id="1026" creationId="{9EBE0068-4841-4C04-A3D7-DF6A5DF88A7F}"/>
          </ac:picMkLst>
        </pc:picChg>
        <pc:picChg chg="add mod">
          <ac:chgData name="Visée,Romy R." userId="a207622d-2e31-43f0-b964-eed2cfaeef16" providerId="ADAL" clId="{4D01A6FE-E9AC-4BFA-A598-209AB7B97316}" dt="2020-02-18T15:02:19.799" v="629" actId="26606"/>
          <ac:picMkLst>
            <pc:docMk/>
            <pc:sldMk cId="1535844035" sldId="256"/>
            <ac:picMk id="1028" creationId="{7DEC292A-166C-49EB-A0E5-E64316039829}"/>
          </ac:picMkLst>
        </pc:picChg>
      </pc:sldChg>
      <pc:sldChg chg="addSp delSp modSp mod setBg">
        <pc:chgData name="Visée,Romy R." userId="a207622d-2e31-43f0-b964-eed2cfaeef16" providerId="ADAL" clId="{4D01A6FE-E9AC-4BFA-A598-209AB7B97316}" dt="2020-02-18T15:28:07.279" v="1796" actId="5793"/>
        <pc:sldMkLst>
          <pc:docMk/>
          <pc:sldMk cId="1780896260" sldId="257"/>
        </pc:sldMkLst>
        <pc:spChg chg="mod">
          <ac:chgData name="Visée,Romy R." userId="a207622d-2e31-43f0-b964-eed2cfaeef16" providerId="ADAL" clId="{4D01A6FE-E9AC-4BFA-A598-209AB7B97316}" dt="2020-02-18T15:03:09.411" v="659" actId="26606"/>
          <ac:spMkLst>
            <pc:docMk/>
            <pc:sldMk cId="1780896260" sldId="257"/>
            <ac:spMk id="2" creationId="{6591050B-0293-4AC3-874F-79DABB26DF81}"/>
          </ac:spMkLst>
        </pc:spChg>
        <pc:spChg chg="mod">
          <ac:chgData name="Visée,Romy R." userId="a207622d-2e31-43f0-b964-eed2cfaeef16" providerId="ADAL" clId="{4D01A6FE-E9AC-4BFA-A598-209AB7B97316}" dt="2020-02-18T15:28:07.279" v="1796" actId="5793"/>
          <ac:spMkLst>
            <pc:docMk/>
            <pc:sldMk cId="1780896260" sldId="257"/>
            <ac:spMk id="3" creationId="{CD43767D-2ECD-42F8-BF9C-33744FD20FA4}"/>
          </ac:spMkLst>
        </pc:spChg>
        <pc:spChg chg="add del mod">
          <ac:chgData name="Visée,Romy R." userId="a207622d-2e31-43f0-b964-eed2cfaeef16" providerId="ADAL" clId="{4D01A6FE-E9AC-4BFA-A598-209AB7B97316}" dt="2020-02-18T15:00:55.295" v="611"/>
          <ac:spMkLst>
            <pc:docMk/>
            <pc:sldMk cId="1780896260" sldId="257"/>
            <ac:spMk id="4" creationId="{2B974A00-8B29-4113-919A-7ED3BB8303F4}"/>
          </ac:spMkLst>
        </pc:spChg>
        <pc:spChg chg="add">
          <ac:chgData name="Visée,Romy R." userId="a207622d-2e31-43f0-b964-eed2cfaeef16" providerId="ADAL" clId="{4D01A6FE-E9AC-4BFA-A598-209AB7B97316}" dt="2020-02-18T15:03:09.411" v="659" actId="26606"/>
          <ac:spMkLst>
            <pc:docMk/>
            <pc:sldMk cId="1780896260" sldId="257"/>
            <ac:spMk id="36" creationId="{CE6C63DC-BAE4-42B6-8FDF-F6467C2D23AC}"/>
          </ac:spMkLst>
        </pc:spChg>
        <pc:spChg chg="add">
          <ac:chgData name="Visée,Romy R." userId="a207622d-2e31-43f0-b964-eed2cfaeef16" providerId="ADAL" clId="{4D01A6FE-E9AC-4BFA-A598-209AB7B97316}" dt="2020-02-18T15:03:09.411" v="659" actId="26606"/>
          <ac:spMkLst>
            <pc:docMk/>
            <pc:sldMk cId="1780896260" sldId="257"/>
            <ac:spMk id="38" creationId="{BFE4781A-41C7-4F27-8792-A74EFB8E5CF1}"/>
          </ac:spMkLst>
        </pc:spChg>
        <pc:spChg chg="add">
          <ac:chgData name="Visée,Romy R." userId="a207622d-2e31-43f0-b964-eed2cfaeef16" providerId="ADAL" clId="{4D01A6FE-E9AC-4BFA-A598-209AB7B97316}" dt="2020-02-18T15:03:09.411" v="659" actId="26606"/>
          <ac:spMkLst>
            <pc:docMk/>
            <pc:sldMk cId="1780896260" sldId="257"/>
            <ac:spMk id="40" creationId="{0A46F010-D160-4609-8979-FFD8C1EA6C43}"/>
          </ac:spMkLst>
        </pc:spChg>
        <pc:spChg chg="add">
          <ac:chgData name="Visée,Romy R." userId="a207622d-2e31-43f0-b964-eed2cfaeef16" providerId="ADAL" clId="{4D01A6FE-E9AC-4BFA-A598-209AB7B97316}" dt="2020-02-18T15:03:09.411" v="659" actId="26606"/>
          <ac:spMkLst>
            <pc:docMk/>
            <pc:sldMk cId="1780896260" sldId="257"/>
            <ac:spMk id="42" creationId="{81B8C4F6-C3AC-4C94-8EC7-E4F7B7E9CDB6}"/>
          </ac:spMkLst>
        </pc:spChg>
        <pc:spChg chg="add">
          <ac:chgData name="Visée,Romy R." userId="a207622d-2e31-43f0-b964-eed2cfaeef16" providerId="ADAL" clId="{4D01A6FE-E9AC-4BFA-A598-209AB7B97316}" dt="2020-02-18T15:03:09.411" v="659" actId="26606"/>
          <ac:spMkLst>
            <pc:docMk/>
            <pc:sldMk cId="1780896260" sldId="257"/>
            <ac:spMk id="72" creationId="{91328346-8BAD-4616-B50B-5CFDA5648D6A}"/>
          </ac:spMkLst>
        </pc:spChg>
        <pc:grpChg chg="add">
          <ac:chgData name="Visée,Romy R." userId="a207622d-2e31-43f0-b964-eed2cfaeef16" providerId="ADAL" clId="{4D01A6FE-E9AC-4BFA-A598-209AB7B97316}" dt="2020-02-18T15:03:09.411" v="659" actId="26606"/>
          <ac:grpSpMkLst>
            <pc:docMk/>
            <pc:sldMk cId="1780896260" sldId="257"/>
            <ac:grpSpMk id="8" creationId="{8CD25866-F15D-40A4-AEC5-47C044637AB7}"/>
          </ac:grpSpMkLst>
        </pc:grpChg>
        <pc:grpChg chg="add">
          <ac:chgData name="Visée,Romy R." userId="a207622d-2e31-43f0-b964-eed2cfaeef16" providerId="ADAL" clId="{4D01A6FE-E9AC-4BFA-A598-209AB7B97316}" dt="2020-02-18T15:03:09.411" v="659" actId="26606"/>
          <ac:grpSpMkLst>
            <pc:docMk/>
            <pc:sldMk cId="1780896260" sldId="257"/>
            <ac:grpSpMk id="22" creationId="{0C4A17ED-96AA-44A6-A050-E1A7A1CDD9E7}"/>
          </ac:grpSpMkLst>
        </pc:grpChg>
        <pc:grpChg chg="add">
          <ac:chgData name="Visée,Romy R." userId="a207622d-2e31-43f0-b964-eed2cfaeef16" providerId="ADAL" clId="{4D01A6FE-E9AC-4BFA-A598-209AB7B97316}" dt="2020-02-18T15:03:09.411" v="659" actId="26606"/>
          <ac:grpSpMkLst>
            <pc:docMk/>
            <pc:sldMk cId="1780896260" sldId="257"/>
            <ac:grpSpMk id="44" creationId="{0B789310-9859-4942-98C8-3D2F12AAAE73}"/>
          </ac:grpSpMkLst>
        </pc:grpChg>
        <pc:grpChg chg="add">
          <ac:chgData name="Visée,Romy R." userId="a207622d-2e31-43f0-b964-eed2cfaeef16" providerId="ADAL" clId="{4D01A6FE-E9AC-4BFA-A598-209AB7B97316}" dt="2020-02-18T15:03:09.411" v="659" actId="26606"/>
          <ac:grpSpMkLst>
            <pc:docMk/>
            <pc:sldMk cId="1780896260" sldId="257"/>
            <ac:grpSpMk id="58" creationId="{6F1CEC7A-E419-4950-AA57-B00546C29CAF}"/>
          </ac:grpSpMkLst>
        </pc:grpChg>
      </pc:sldChg>
      <pc:sldChg chg="modSp">
        <pc:chgData name="Visée,Romy R." userId="a207622d-2e31-43f0-b964-eed2cfaeef16" providerId="ADAL" clId="{4D01A6FE-E9AC-4BFA-A598-209AB7B97316}" dt="2020-02-18T15:28:28.592" v="1828" actId="20577"/>
        <pc:sldMkLst>
          <pc:docMk/>
          <pc:sldMk cId="2323525313" sldId="259"/>
        </pc:sldMkLst>
        <pc:spChg chg="mod">
          <ac:chgData name="Visée,Romy R." userId="a207622d-2e31-43f0-b964-eed2cfaeef16" providerId="ADAL" clId="{4D01A6FE-E9AC-4BFA-A598-209AB7B97316}" dt="2020-02-18T15:28:28.592" v="1828" actId="20577"/>
          <ac:spMkLst>
            <pc:docMk/>
            <pc:sldMk cId="2323525313" sldId="259"/>
            <ac:spMk id="3" creationId="{CD43767D-2ECD-42F8-BF9C-33744FD20FA4}"/>
          </ac:spMkLst>
        </pc:spChg>
      </pc:sldChg>
      <pc:sldChg chg="del">
        <pc:chgData name="Visée,Romy R." userId="a207622d-2e31-43f0-b964-eed2cfaeef16" providerId="ADAL" clId="{4D01A6FE-E9AC-4BFA-A598-209AB7B97316}" dt="2020-02-18T14:51:11.803" v="170" actId="47"/>
        <pc:sldMkLst>
          <pc:docMk/>
          <pc:sldMk cId="3112878822" sldId="260"/>
        </pc:sldMkLst>
      </pc:sldChg>
      <pc:sldChg chg="del">
        <pc:chgData name="Visée,Romy R." userId="a207622d-2e31-43f0-b964-eed2cfaeef16" providerId="ADAL" clId="{4D01A6FE-E9AC-4BFA-A598-209AB7B97316}" dt="2020-02-18T14:48:11.997" v="0" actId="47"/>
        <pc:sldMkLst>
          <pc:docMk/>
          <pc:sldMk cId="176041682" sldId="261"/>
        </pc:sldMkLst>
      </pc:sldChg>
      <pc:sldChg chg="addSp modSp">
        <pc:chgData name="Visée,Romy R." userId="a207622d-2e31-43f0-b964-eed2cfaeef16" providerId="ADAL" clId="{4D01A6FE-E9AC-4BFA-A598-209AB7B97316}" dt="2020-02-18T14:57:47.488" v="431" actId="1076"/>
        <pc:sldMkLst>
          <pc:docMk/>
          <pc:sldMk cId="413866323" sldId="262"/>
        </pc:sldMkLst>
        <pc:spChg chg="mod">
          <ac:chgData name="Visée,Romy R." userId="a207622d-2e31-43f0-b964-eed2cfaeef16" providerId="ADAL" clId="{4D01A6FE-E9AC-4BFA-A598-209AB7B97316}" dt="2020-02-18T14:57:37.264" v="428" actId="1076"/>
          <ac:spMkLst>
            <pc:docMk/>
            <pc:sldMk cId="413866323" sldId="262"/>
            <ac:spMk id="3" creationId="{CD43767D-2ECD-42F8-BF9C-33744FD20FA4}"/>
          </ac:spMkLst>
        </pc:spChg>
        <pc:spChg chg="add mod">
          <ac:chgData name="Visée,Romy R." userId="a207622d-2e31-43f0-b964-eed2cfaeef16" providerId="ADAL" clId="{4D01A6FE-E9AC-4BFA-A598-209AB7B97316}" dt="2020-02-18T14:57:47.488" v="431" actId="1076"/>
          <ac:spMkLst>
            <pc:docMk/>
            <pc:sldMk cId="413866323" sldId="262"/>
            <ac:spMk id="4" creationId="{5F711AF2-846F-44C8-AA89-C7EAD7514DEE}"/>
          </ac:spMkLst>
        </pc:spChg>
        <pc:picChg chg="mod">
          <ac:chgData name="Visée,Romy R." userId="a207622d-2e31-43f0-b964-eed2cfaeef16" providerId="ADAL" clId="{4D01A6FE-E9AC-4BFA-A598-209AB7B97316}" dt="2020-02-18T14:57:43.010" v="430" actId="1076"/>
          <ac:picMkLst>
            <pc:docMk/>
            <pc:sldMk cId="413866323" sldId="262"/>
            <ac:picMk id="8194" creationId="{419A77C7-54CE-425F-92B0-18EC708FF266}"/>
          </ac:picMkLst>
        </pc:picChg>
      </pc:sldChg>
      <pc:sldChg chg="modSp">
        <pc:chgData name="Visée,Romy R." userId="a207622d-2e31-43f0-b964-eed2cfaeef16" providerId="ADAL" clId="{4D01A6FE-E9AC-4BFA-A598-209AB7B97316}" dt="2020-02-18T14:55:57.675" v="358" actId="5793"/>
        <pc:sldMkLst>
          <pc:docMk/>
          <pc:sldMk cId="1682284865" sldId="263"/>
        </pc:sldMkLst>
        <pc:spChg chg="mod">
          <ac:chgData name="Visée,Romy R." userId="a207622d-2e31-43f0-b964-eed2cfaeef16" providerId="ADAL" clId="{4D01A6FE-E9AC-4BFA-A598-209AB7B97316}" dt="2020-02-18T14:55:57.675" v="358" actId="5793"/>
          <ac:spMkLst>
            <pc:docMk/>
            <pc:sldMk cId="1682284865" sldId="263"/>
            <ac:spMk id="3" creationId="{CD43767D-2ECD-42F8-BF9C-33744FD20FA4}"/>
          </ac:spMkLst>
        </pc:spChg>
      </pc:sldChg>
      <pc:sldChg chg="addSp delSp modSp delAnim">
        <pc:chgData name="Visée,Romy R." userId="a207622d-2e31-43f0-b964-eed2cfaeef16" providerId="ADAL" clId="{4D01A6FE-E9AC-4BFA-A598-209AB7B97316}" dt="2020-02-18T15:07:41.923" v="805" actId="14100"/>
        <pc:sldMkLst>
          <pc:docMk/>
          <pc:sldMk cId="327817864" sldId="264"/>
        </pc:sldMkLst>
        <pc:spChg chg="mod">
          <ac:chgData name="Visée,Romy R." userId="a207622d-2e31-43f0-b964-eed2cfaeef16" providerId="ADAL" clId="{4D01A6FE-E9AC-4BFA-A598-209AB7B97316}" dt="2020-02-18T14:51:31.240" v="197" actId="20577"/>
          <ac:spMkLst>
            <pc:docMk/>
            <pc:sldMk cId="327817864" sldId="264"/>
            <ac:spMk id="2" creationId="{6591050B-0293-4AC3-874F-79DABB26DF81}"/>
          </ac:spMkLst>
        </pc:spChg>
        <pc:spChg chg="mod">
          <ac:chgData name="Visée,Romy R." userId="a207622d-2e31-43f0-b964-eed2cfaeef16" providerId="ADAL" clId="{4D01A6FE-E9AC-4BFA-A598-209AB7B97316}" dt="2020-02-18T15:06:03.042" v="778" actId="27636"/>
          <ac:spMkLst>
            <pc:docMk/>
            <pc:sldMk cId="327817864" sldId="264"/>
            <ac:spMk id="3" creationId="{CD43767D-2ECD-42F8-BF9C-33744FD20FA4}"/>
          </ac:spMkLst>
        </pc:spChg>
        <pc:spChg chg="add del mod">
          <ac:chgData name="Visée,Romy R." userId="a207622d-2e31-43f0-b964-eed2cfaeef16" providerId="ADAL" clId="{4D01A6FE-E9AC-4BFA-A598-209AB7B97316}" dt="2020-02-18T15:07:13.693" v="790" actId="478"/>
          <ac:spMkLst>
            <pc:docMk/>
            <pc:sldMk cId="327817864" sldId="264"/>
            <ac:spMk id="8" creationId="{33B7F436-358B-4E1D-B999-976BA2A19936}"/>
          </ac:spMkLst>
        </pc:spChg>
        <pc:spChg chg="add mod">
          <ac:chgData name="Visée,Romy R." userId="a207622d-2e31-43f0-b964-eed2cfaeef16" providerId="ADAL" clId="{4D01A6FE-E9AC-4BFA-A598-209AB7B97316}" dt="2020-02-18T15:07:11.748" v="789" actId="1076"/>
          <ac:spMkLst>
            <pc:docMk/>
            <pc:sldMk cId="327817864" sldId="264"/>
            <ac:spMk id="9" creationId="{62776B84-9FA3-4C1F-8574-5840C0FCED16}"/>
          </ac:spMkLst>
        </pc:spChg>
        <pc:spChg chg="add mod">
          <ac:chgData name="Visée,Romy R." userId="a207622d-2e31-43f0-b964-eed2cfaeef16" providerId="ADAL" clId="{4D01A6FE-E9AC-4BFA-A598-209AB7B97316}" dt="2020-02-18T15:07:07.166" v="787" actId="1076"/>
          <ac:spMkLst>
            <pc:docMk/>
            <pc:sldMk cId="327817864" sldId="264"/>
            <ac:spMk id="10" creationId="{5C364B41-872A-4C67-A97A-14AB4EF3F342}"/>
          </ac:spMkLst>
        </pc:spChg>
        <pc:spChg chg="add mod">
          <ac:chgData name="Visée,Romy R." userId="a207622d-2e31-43f0-b964-eed2cfaeef16" providerId="ADAL" clId="{4D01A6FE-E9AC-4BFA-A598-209AB7B97316}" dt="2020-02-18T15:07:04.266" v="786" actId="1076"/>
          <ac:spMkLst>
            <pc:docMk/>
            <pc:sldMk cId="327817864" sldId="264"/>
            <ac:spMk id="11" creationId="{90B3FE9A-14C4-4C30-A245-8885428233FF}"/>
          </ac:spMkLst>
        </pc:spChg>
        <pc:spChg chg="add mod">
          <ac:chgData name="Visée,Romy R." userId="a207622d-2e31-43f0-b964-eed2cfaeef16" providerId="ADAL" clId="{4D01A6FE-E9AC-4BFA-A598-209AB7B97316}" dt="2020-02-18T15:07:41.923" v="805" actId="14100"/>
          <ac:spMkLst>
            <pc:docMk/>
            <pc:sldMk cId="327817864" sldId="264"/>
            <ac:spMk id="12" creationId="{9D2A9B46-87D0-4DCE-A3A2-C28045B19893}"/>
          </ac:spMkLst>
        </pc:spChg>
        <pc:picChg chg="del">
          <ac:chgData name="Visée,Romy R." userId="a207622d-2e31-43f0-b964-eed2cfaeef16" providerId="ADAL" clId="{4D01A6FE-E9AC-4BFA-A598-209AB7B97316}" dt="2020-02-18T14:51:33.942" v="198" actId="478"/>
          <ac:picMkLst>
            <pc:docMk/>
            <pc:sldMk cId="327817864" sldId="264"/>
            <ac:picMk id="4" creationId="{38E96E39-D92D-4E0D-A797-3138AEDA2299}"/>
          </ac:picMkLst>
        </pc:picChg>
        <pc:picChg chg="add mod modCrop">
          <ac:chgData name="Visée,Romy R." userId="a207622d-2e31-43f0-b964-eed2cfaeef16" providerId="ADAL" clId="{4D01A6FE-E9AC-4BFA-A598-209AB7B97316}" dt="2020-02-18T15:04:52.738" v="679" actId="1076"/>
          <ac:picMkLst>
            <pc:docMk/>
            <pc:sldMk cId="327817864" sldId="264"/>
            <ac:picMk id="5" creationId="{A50F4800-D571-4720-B46A-9A64F7A8811E}"/>
          </ac:picMkLst>
        </pc:picChg>
        <pc:cxnChg chg="add del mod">
          <ac:chgData name="Visée,Romy R." userId="a207622d-2e31-43f0-b964-eed2cfaeef16" providerId="ADAL" clId="{4D01A6FE-E9AC-4BFA-A598-209AB7B97316}" dt="2020-02-18T15:07:09.289" v="788" actId="478"/>
          <ac:cxnSpMkLst>
            <pc:docMk/>
            <pc:sldMk cId="327817864" sldId="264"/>
            <ac:cxnSpMk id="7" creationId="{3D1E9032-DFDC-43B9-999F-36845DFEB0B2}"/>
          </ac:cxnSpMkLst>
        </pc:cxnChg>
      </pc:sldChg>
      <pc:sldChg chg="addSp delSp modSp">
        <pc:chgData name="Visée,Romy R." userId="a207622d-2e31-43f0-b964-eed2cfaeef16" providerId="ADAL" clId="{4D01A6FE-E9AC-4BFA-A598-209AB7B97316}" dt="2020-02-18T15:29:04.650" v="1835" actId="1076"/>
        <pc:sldMkLst>
          <pc:docMk/>
          <pc:sldMk cId="1069334963" sldId="265"/>
        </pc:sldMkLst>
        <pc:spChg chg="mod">
          <ac:chgData name="Visée,Romy R." userId="a207622d-2e31-43f0-b964-eed2cfaeef16" providerId="ADAL" clId="{4D01A6FE-E9AC-4BFA-A598-209AB7B97316}" dt="2020-02-18T15:10:01.393" v="814" actId="1076"/>
          <ac:spMkLst>
            <pc:docMk/>
            <pc:sldMk cId="1069334963" sldId="265"/>
            <ac:spMk id="2" creationId="{6591050B-0293-4AC3-874F-79DABB26DF81}"/>
          </ac:spMkLst>
        </pc:spChg>
        <pc:spChg chg="mod">
          <ac:chgData name="Visée,Romy R." userId="a207622d-2e31-43f0-b964-eed2cfaeef16" providerId="ADAL" clId="{4D01A6FE-E9AC-4BFA-A598-209AB7B97316}" dt="2020-02-18T15:28:54.101" v="1830" actId="27636"/>
          <ac:spMkLst>
            <pc:docMk/>
            <pc:sldMk cId="1069334963" sldId="265"/>
            <ac:spMk id="3" creationId="{CD43767D-2ECD-42F8-BF9C-33744FD20FA4}"/>
          </ac:spMkLst>
        </pc:spChg>
        <pc:spChg chg="add del mod">
          <ac:chgData name="Visée,Romy R." userId="a207622d-2e31-43f0-b964-eed2cfaeef16" providerId="ADAL" clId="{4D01A6FE-E9AC-4BFA-A598-209AB7B97316}" dt="2020-02-18T15:15:17.463" v="1163" actId="478"/>
          <ac:spMkLst>
            <pc:docMk/>
            <pc:sldMk cId="1069334963" sldId="265"/>
            <ac:spMk id="36" creationId="{3B22D516-698E-46D4-9D50-FBD9E9A805DC}"/>
          </ac:spMkLst>
        </pc:spChg>
        <pc:spChg chg="add mod">
          <ac:chgData name="Visée,Romy R." userId="a207622d-2e31-43f0-b964-eed2cfaeef16" providerId="ADAL" clId="{4D01A6FE-E9AC-4BFA-A598-209AB7B97316}" dt="2020-02-18T15:29:00.521" v="1834" actId="1076"/>
          <ac:spMkLst>
            <pc:docMk/>
            <pc:sldMk cId="1069334963" sldId="265"/>
            <ac:spMk id="37" creationId="{49013E4F-25FF-449A-A8A7-BF2014771A75}"/>
          </ac:spMkLst>
        </pc:spChg>
        <pc:spChg chg="add mod">
          <ac:chgData name="Visée,Romy R." userId="a207622d-2e31-43f0-b964-eed2cfaeef16" providerId="ADAL" clId="{4D01A6FE-E9AC-4BFA-A598-209AB7B97316}" dt="2020-02-18T15:29:04.650" v="1835" actId="1076"/>
          <ac:spMkLst>
            <pc:docMk/>
            <pc:sldMk cId="1069334963" sldId="265"/>
            <ac:spMk id="38" creationId="{3D4725D5-4666-42CB-A835-6D46ACF72CB6}"/>
          </ac:spMkLst>
        </pc:spChg>
        <pc:spChg chg="add del">
          <ac:chgData name="Visée,Romy R." userId="a207622d-2e31-43f0-b964-eed2cfaeef16" providerId="ADAL" clId="{4D01A6FE-E9AC-4BFA-A598-209AB7B97316}" dt="2020-02-18T15:17:04.642" v="1312"/>
          <ac:spMkLst>
            <pc:docMk/>
            <pc:sldMk cId="1069334963" sldId="265"/>
            <ac:spMk id="39" creationId="{F602E038-6CC3-4A5F-A1EC-8DE48691A03D}"/>
          </ac:spMkLst>
        </pc:spChg>
        <pc:picChg chg="add mod">
          <ac:chgData name="Visée,Romy R." userId="a207622d-2e31-43f0-b964-eed2cfaeef16" providerId="ADAL" clId="{4D01A6FE-E9AC-4BFA-A598-209AB7B97316}" dt="2020-02-18T15:18:45.119" v="1390" actId="14100"/>
          <ac:picMkLst>
            <pc:docMk/>
            <pc:sldMk cId="1069334963" sldId="265"/>
            <ac:picMk id="2050" creationId="{E300B260-A516-49FC-9BDC-1DC53621BDF0}"/>
          </ac:picMkLst>
        </pc:picChg>
        <pc:picChg chg="del">
          <ac:chgData name="Visée,Romy R." userId="a207622d-2e31-43f0-b964-eed2cfaeef16" providerId="ADAL" clId="{4D01A6FE-E9AC-4BFA-A598-209AB7B97316}" dt="2020-02-18T14:51:50.865" v="225" actId="478"/>
          <ac:picMkLst>
            <pc:docMk/>
            <pc:sldMk cId="1069334963" sldId="265"/>
            <ac:picMk id="2052" creationId="{3DA42EBE-B238-4896-9ED6-F88C3A3A6C0B}"/>
          </ac:picMkLst>
        </pc:picChg>
      </pc:sldChg>
      <pc:sldChg chg="modSp modAnim">
        <pc:chgData name="Visée,Romy R." userId="a207622d-2e31-43f0-b964-eed2cfaeef16" providerId="ADAL" clId="{4D01A6FE-E9AC-4BFA-A598-209AB7B97316}" dt="2020-02-18T15:29:40.767" v="1836"/>
        <pc:sldMkLst>
          <pc:docMk/>
          <pc:sldMk cId="2674209090" sldId="266"/>
        </pc:sldMkLst>
        <pc:spChg chg="mod">
          <ac:chgData name="Visée,Romy R." userId="a207622d-2e31-43f0-b964-eed2cfaeef16" providerId="ADAL" clId="{4D01A6FE-E9AC-4BFA-A598-209AB7B97316}" dt="2020-02-18T15:19:29.785" v="1394" actId="14100"/>
          <ac:spMkLst>
            <pc:docMk/>
            <pc:sldMk cId="2674209090" sldId="266"/>
            <ac:spMk id="2" creationId="{6591050B-0293-4AC3-874F-79DABB26DF81}"/>
          </ac:spMkLst>
        </pc:spChg>
        <pc:spChg chg="mod">
          <ac:chgData name="Visée,Romy R." userId="a207622d-2e31-43f0-b964-eed2cfaeef16" providerId="ADAL" clId="{4D01A6FE-E9AC-4BFA-A598-209AB7B97316}" dt="2020-02-18T15:23:29.372" v="1707" actId="113"/>
          <ac:spMkLst>
            <pc:docMk/>
            <pc:sldMk cId="2674209090" sldId="266"/>
            <ac:spMk id="3" creationId="{CD43767D-2ECD-42F8-BF9C-33744FD20FA4}"/>
          </ac:spMkLst>
        </pc:spChg>
      </pc:sldChg>
      <pc:sldChg chg="addSp delSp modSp">
        <pc:chgData name="Visée,Romy R." userId="a207622d-2e31-43f0-b964-eed2cfaeef16" providerId="ADAL" clId="{4D01A6FE-E9AC-4BFA-A598-209AB7B97316}" dt="2020-02-18T15:27:35.762" v="1795" actId="1076"/>
        <pc:sldMkLst>
          <pc:docMk/>
          <pc:sldMk cId="3263319590" sldId="267"/>
        </pc:sldMkLst>
        <pc:spChg chg="mod">
          <ac:chgData name="Visée,Romy R." userId="a207622d-2e31-43f0-b964-eed2cfaeef16" providerId="ADAL" clId="{4D01A6FE-E9AC-4BFA-A598-209AB7B97316}" dt="2020-02-18T14:53:57.886" v="292" actId="20577"/>
          <ac:spMkLst>
            <pc:docMk/>
            <pc:sldMk cId="3263319590" sldId="267"/>
            <ac:spMk id="2" creationId="{67C62487-720A-488B-BCAD-C5C09A444EA7}"/>
          </ac:spMkLst>
        </pc:spChg>
        <pc:spChg chg="add mod">
          <ac:chgData name="Visée,Romy R." userId="a207622d-2e31-43f0-b964-eed2cfaeef16" providerId="ADAL" clId="{4D01A6FE-E9AC-4BFA-A598-209AB7B97316}" dt="2020-02-18T14:54:06.777" v="294" actId="1076"/>
          <ac:spMkLst>
            <pc:docMk/>
            <pc:sldMk cId="3263319590" sldId="267"/>
            <ac:spMk id="3" creationId="{58D22AAE-F550-4678-B244-E1CF16BFFC5D}"/>
          </ac:spMkLst>
        </pc:spChg>
        <pc:spChg chg="add mod">
          <ac:chgData name="Visée,Romy R." userId="a207622d-2e31-43f0-b964-eed2cfaeef16" providerId="ADAL" clId="{4D01A6FE-E9AC-4BFA-A598-209AB7B97316}" dt="2020-02-18T15:27:35.762" v="1795" actId="1076"/>
          <ac:spMkLst>
            <pc:docMk/>
            <pc:sldMk cId="3263319590" sldId="267"/>
            <ac:spMk id="4" creationId="{F383A85C-CD43-4715-95DC-AA4624B35BB2}"/>
          </ac:spMkLst>
        </pc:spChg>
        <pc:picChg chg="del">
          <ac:chgData name="Visée,Romy R." userId="a207622d-2e31-43f0-b964-eed2cfaeef16" providerId="ADAL" clId="{4D01A6FE-E9AC-4BFA-A598-209AB7B97316}" dt="2020-02-18T14:52:47.089" v="282" actId="478"/>
          <ac:picMkLst>
            <pc:docMk/>
            <pc:sldMk cId="3263319590" sldId="267"/>
            <ac:picMk id="4098" creationId="{7E75924D-7D74-493F-88F2-4DBC0D7D7700}"/>
          </ac:picMkLst>
        </pc:picChg>
        <pc:picChg chg="del">
          <ac:chgData name="Visée,Romy R." userId="a207622d-2e31-43f0-b964-eed2cfaeef16" providerId="ADAL" clId="{4D01A6FE-E9AC-4BFA-A598-209AB7B97316}" dt="2020-02-18T14:52:49.138" v="283" actId="478"/>
          <ac:picMkLst>
            <pc:docMk/>
            <pc:sldMk cId="3263319590" sldId="267"/>
            <ac:picMk id="4100" creationId="{56C3C695-50EB-4525-99C0-9023CC35AD57}"/>
          </ac:picMkLst>
        </pc:picChg>
      </pc:sldChg>
      <pc:sldChg chg="del">
        <pc:chgData name="Visée,Romy R." userId="a207622d-2e31-43f0-b964-eed2cfaeef16" providerId="ADAL" clId="{4D01A6FE-E9AC-4BFA-A598-209AB7B97316}" dt="2020-02-18T14:52:41.284" v="281" actId="47"/>
        <pc:sldMkLst>
          <pc:docMk/>
          <pc:sldMk cId="3186724161" sldId="268"/>
        </pc:sldMkLst>
      </pc:sldChg>
      <pc:sldChg chg="del">
        <pc:chgData name="Visée,Romy R." userId="a207622d-2e31-43f0-b964-eed2cfaeef16" providerId="ADAL" clId="{4D01A6FE-E9AC-4BFA-A598-209AB7B97316}" dt="2020-02-18T14:54:15.174" v="295" actId="47"/>
        <pc:sldMkLst>
          <pc:docMk/>
          <pc:sldMk cId="1244041515" sldId="269"/>
        </pc:sldMkLst>
      </pc:sldChg>
    </pc:docChg>
  </pc:docChgLst>
  <pc:docChgLst>
    <pc:chgData name="Visée,Romy R." userId="a207622d-2e31-43f0-b964-eed2cfaeef16" providerId="ADAL" clId="{66C0E218-142F-4406-AAA5-398625E8DA15}"/>
    <pc:docChg chg="undo custSel modSld">
      <pc:chgData name="Visée,Romy R." userId="a207622d-2e31-43f0-b964-eed2cfaeef16" providerId="ADAL" clId="{66C0E218-142F-4406-AAA5-398625E8DA15}" dt="2020-02-13T07:46:20.598" v="46" actId="20577"/>
      <pc:docMkLst>
        <pc:docMk/>
      </pc:docMkLst>
      <pc:sldChg chg="modSp">
        <pc:chgData name="Visée,Romy R." userId="a207622d-2e31-43f0-b964-eed2cfaeef16" providerId="ADAL" clId="{66C0E218-142F-4406-AAA5-398625E8DA15}" dt="2020-02-11T19:30:38.234" v="31" actId="403"/>
        <pc:sldMkLst>
          <pc:docMk/>
          <pc:sldMk cId="1535844035" sldId="256"/>
        </pc:sldMkLst>
        <pc:spChg chg="mod">
          <ac:chgData name="Visée,Romy R." userId="a207622d-2e31-43f0-b964-eed2cfaeef16" providerId="ADAL" clId="{66C0E218-142F-4406-AAA5-398625E8DA15}" dt="2020-02-11T19:30:38.234" v="31" actId="403"/>
          <ac:spMkLst>
            <pc:docMk/>
            <pc:sldMk cId="1535844035" sldId="256"/>
            <ac:spMk id="3" creationId="{71E5AC85-FA8D-4B49-9971-01822C3D5CF7}"/>
          </ac:spMkLst>
        </pc:spChg>
      </pc:sldChg>
      <pc:sldChg chg="modSp">
        <pc:chgData name="Visée,Romy R." userId="a207622d-2e31-43f0-b964-eed2cfaeef16" providerId="ADAL" clId="{66C0E218-142F-4406-AAA5-398625E8DA15}" dt="2020-02-13T07:46:20.598" v="46" actId="20577"/>
        <pc:sldMkLst>
          <pc:docMk/>
          <pc:sldMk cId="1780896260" sldId="257"/>
        </pc:sldMkLst>
        <pc:spChg chg="mod">
          <ac:chgData name="Visée,Romy R." userId="a207622d-2e31-43f0-b964-eed2cfaeef16" providerId="ADAL" clId="{66C0E218-142F-4406-AAA5-398625E8DA15}" dt="2020-02-13T07:46:20.598" v="46" actId="20577"/>
          <ac:spMkLst>
            <pc:docMk/>
            <pc:sldMk cId="1780896260" sldId="257"/>
            <ac:spMk id="3" creationId="{CD43767D-2ECD-42F8-BF9C-33744FD20FA4}"/>
          </ac:spMkLst>
        </pc:spChg>
      </pc:sldChg>
      <pc:sldChg chg="modSp">
        <pc:chgData name="Visée,Romy R." userId="a207622d-2e31-43f0-b964-eed2cfaeef16" providerId="ADAL" clId="{66C0E218-142F-4406-AAA5-398625E8DA15}" dt="2020-02-10T14:16:38.179" v="0" actId="5793"/>
        <pc:sldMkLst>
          <pc:docMk/>
          <pc:sldMk cId="2323525313" sldId="259"/>
        </pc:sldMkLst>
        <pc:spChg chg="mod">
          <ac:chgData name="Visée,Romy R." userId="a207622d-2e31-43f0-b964-eed2cfaeef16" providerId="ADAL" clId="{66C0E218-142F-4406-AAA5-398625E8DA15}" dt="2020-02-10T14:16:38.179" v="0" actId="5793"/>
          <ac:spMkLst>
            <pc:docMk/>
            <pc:sldMk cId="2323525313" sldId="259"/>
            <ac:spMk id="3" creationId="{CD43767D-2ECD-42F8-BF9C-33744FD20FA4}"/>
          </ac:spMkLst>
        </pc:spChg>
      </pc:sldChg>
      <pc:sldChg chg="modSp">
        <pc:chgData name="Visée,Romy R." userId="a207622d-2e31-43f0-b964-eed2cfaeef16" providerId="ADAL" clId="{66C0E218-142F-4406-AAA5-398625E8DA15}" dt="2020-02-10T14:38:20.565" v="29" actId="20577"/>
        <pc:sldMkLst>
          <pc:docMk/>
          <pc:sldMk cId="413866323" sldId="262"/>
        </pc:sldMkLst>
        <pc:spChg chg="mod">
          <ac:chgData name="Visée,Romy R." userId="a207622d-2e31-43f0-b964-eed2cfaeef16" providerId="ADAL" clId="{66C0E218-142F-4406-AAA5-398625E8DA15}" dt="2020-02-10T14:38:20.565" v="29" actId="20577"/>
          <ac:spMkLst>
            <pc:docMk/>
            <pc:sldMk cId="413866323" sldId="262"/>
            <ac:spMk id="3" creationId="{CD43767D-2ECD-42F8-BF9C-33744FD20FA4}"/>
          </ac:spMkLst>
        </pc:spChg>
      </pc:sldChg>
      <pc:sldChg chg="modSp">
        <pc:chgData name="Visée,Romy R." userId="a207622d-2e31-43f0-b964-eed2cfaeef16" providerId="ADAL" clId="{66C0E218-142F-4406-AAA5-398625E8DA15}" dt="2020-02-13T07:45:58.058" v="43" actId="27636"/>
        <pc:sldMkLst>
          <pc:docMk/>
          <pc:sldMk cId="1682284865" sldId="263"/>
        </pc:sldMkLst>
        <pc:spChg chg="mod">
          <ac:chgData name="Visée,Romy R." userId="a207622d-2e31-43f0-b964-eed2cfaeef16" providerId="ADAL" clId="{66C0E218-142F-4406-AAA5-398625E8DA15}" dt="2020-02-13T07:45:58.058" v="43" actId="27636"/>
          <ac:spMkLst>
            <pc:docMk/>
            <pc:sldMk cId="1682284865" sldId="263"/>
            <ac:spMk id="3" creationId="{CD43767D-2ECD-42F8-BF9C-33744FD20FA4}"/>
          </ac:spMkLst>
        </pc:spChg>
      </pc:sldChg>
      <pc:sldChg chg="modSp">
        <pc:chgData name="Visée,Romy R." userId="a207622d-2e31-43f0-b964-eed2cfaeef16" providerId="ADAL" clId="{66C0E218-142F-4406-AAA5-398625E8DA15}" dt="2020-02-12T19:29:31.779" v="33" actId="20577"/>
        <pc:sldMkLst>
          <pc:docMk/>
          <pc:sldMk cId="1069334963" sldId="265"/>
        </pc:sldMkLst>
        <pc:spChg chg="mod">
          <ac:chgData name="Visée,Romy R." userId="a207622d-2e31-43f0-b964-eed2cfaeef16" providerId="ADAL" clId="{66C0E218-142F-4406-AAA5-398625E8DA15}" dt="2020-02-12T19:29:31.779" v="33" actId="20577"/>
          <ac:spMkLst>
            <pc:docMk/>
            <pc:sldMk cId="1069334963" sldId="265"/>
            <ac:spMk id="3" creationId="{CD43767D-2ECD-42F8-BF9C-33744FD20FA4}"/>
          </ac:spMkLst>
        </pc:spChg>
      </pc:sldChg>
      <pc:sldChg chg="modAnim">
        <pc:chgData name="Visée,Romy R." userId="a207622d-2e31-43f0-b964-eed2cfaeef16" providerId="ADAL" clId="{66C0E218-142F-4406-AAA5-398625E8DA15}" dt="2020-02-12T19:31:01.258" v="35"/>
        <pc:sldMkLst>
          <pc:docMk/>
          <pc:sldMk cId="2674209090" sldId="266"/>
        </pc:sldMkLst>
      </pc:sldChg>
      <pc:sldChg chg="modSp">
        <pc:chgData name="Visée,Romy R." userId="a207622d-2e31-43f0-b964-eed2cfaeef16" providerId="ADAL" clId="{66C0E218-142F-4406-AAA5-398625E8DA15}" dt="2020-02-12T19:31:15.022" v="37" actId="1076"/>
        <pc:sldMkLst>
          <pc:docMk/>
          <pc:sldMk cId="3263319590" sldId="267"/>
        </pc:sldMkLst>
        <pc:spChg chg="mod">
          <ac:chgData name="Visée,Romy R." userId="a207622d-2e31-43f0-b964-eed2cfaeef16" providerId="ADAL" clId="{66C0E218-142F-4406-AAA5-398625E8DA15}" dt="2020-02-12T19:31:15.022" v="37" actId="1076"/>
          <ac:spMkLst>
            <pc:docMk/>
            <pc:sldMk cId="3263319590" sldId="267"/>
            <ac:spMk id="2" creationId="{67C62487-720A-488B-BCAD-C5C09A444E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dL_kG9p4DU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FA94DED7-0A28-4AD9-8747-E94113225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6F175609-91A3-416E-BC3D-7548FDE02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A3B0D54-9DF0-4FF8-A0AA-B4234DF35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CEB619-6D4B-4C41-BD92-79F99D32E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431" y="438977"/>
            <a:ext cx="3778870" cy="3114818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FEFFFF"/>
                </a:solidFill>
              </a:rPr>
              <a:t>2.3 Spieren</a:t>
            </a:r>
          </a:p>
        </p:txBody>
      </p:sp>
      <p:pic>
        <p:nvPicPr>
          <p:cNvPr id="1028" name="Picture 4" descr="Afbeeldingsresultaat voor spieren">
            <a:extLst>
              <a:ext uri="{FF2B5EF4-FFF2-40B4-BE49-F238E27FC236}">
                <a16:creationId xmlns:a16="http://schemas.microsoft.com/office/drawing/2014/main" id="{7DEC292A-166C-49EB-A0E5-E64316039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1710" r="2" b="12026"/>
          <a:stretch/>
        </p:blipFill>
        <p:spPr bwMode="auto">
          <a:xfrm>
            <a:off x="4639732" y="10"/>
            <a:ext cx="755226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Freeform 5">
            <a:extLst>
              <a:ext uri="{FF2B5EF4-FFF2-40B4-BE49-F238E27FC236}">
                <a16:creationId xmlns:a16="http://schemas.microsoft.com/office/drawing/2014/main" id="{64D236DE-BD07-488F-B236-DDEEFFF72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1E5AC85-FA8D-4B49-9971-01822C3D5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8" y="5189400"/>
            <a:ext cx="4863743" cy="700654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nl-NL" dirty="0">
                <a:solidFill>
                  <a:srgbClr val="FEFFFF"/>
                </a:solidFill>
              </a:rPr>
              <a:t>20 februari 2020</a:t>
            </a:r>
            <a:br>
              <a:rPr lang="nl-NL" dirty="0">
                <a:solidFill>
                  <a:srgbClr val="FEFFFF"/>
                </a:solidFill>
              </a:rPr>
            </a:br>
            <a:br>
              <a:rPr lang="nl-NL" dirty="0">
                <a:solidFill>
                  <a:srgbClr val="FEFFFF"/>
                </a:solidFill>
              </a:rPr>
            </a:br>
            <a:endParaRPr lang="nl-NL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4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91050B-0293-4AC3-874F-79DABB26D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624110"/>
            <a:ext cx="8131550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Wat gaan we vandaag doen?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2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43767D-2ECD-42F8-BF9C-33744FD20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7337" y="2336944"/>
            <a:ext cx="8690330" cy="4263397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285750" indent="-285750">
              <a:buFont typeface="Wingdings 3" charset="2"/>
              <a:buChar char="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Huiswerk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van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vorige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les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Antwoorden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 Workspace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Theorie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2.3 (in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stilte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!)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Lezen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2.3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Maken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opdrachten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 t/m 18 </a:t>
            </a:r>
            <a:r>
              <a:rPr lang="en-US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4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opdracht</a:t>
            </a:r>
            <a:r>
              <a:rPr lang="en-US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 &amp; 6 </a:t>
            </a:r>
            <a:r>
              <a:rPr lang="en-US" sz="2400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niet</a:t>
            </a:r>
            <a:r>
              <a:rPr lang="en-US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Kahoot (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het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stil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geweest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!)</a:t>
            </a:r>
          </a:p>
          <a:p>
            <a:pPr marL="285750" indent="-285750">
              <a:buFont typeface="Wingdings 3" charset="2"/>
              <a:buChar char="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 3" charset="2"/>
              <a:buChar char="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b="1" u="sng" dirty="0" err="1">
                <a:solidFill>
                  <a:srgbClr val="FF0000"/>
                </a:solidFill>
              </a:rPr>
              <a:t>Belangrijk</a:t>
            </a:r>
            <a:r>
              <a:rPr lang="en-US" sz="2400" b="1" u="sng" dirty="0">
                <a:solidFill>
                  <a:srgbClr val="FF0000"/>
                </a:solidFill>
              </a:rPr>
              <a:t>:</a:t>
            </a:r>
            <a:br>
              <a:rPr lang="en-US" sz="2400" b="1" u="sng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- </a:t>
            </a:r>
            <a:r>
              <a:rPr lang="en-US" sz="2400" dirty="0" err="1">
                <a:solidFill>
                  <a:srgbClr val="FF0000"/>
                </a:solidFill>
              </a:rPr>
              <a:t>laatste</a:t>
            </a:r>
            <a:r>
              <a:rPr lang="en-US" sz="2400" dirty="0">
                <a:solidFill>
                  <a:srgbClr val="FF0000"/>
                </a:solidFill>
              </a:rPr>
              <a:t> les </a:t>
            </a:r>
            <a:r>
              <a:rPr lang="en-US" sz="2400" dirty="0" err="1">
                <a:solidFill>
                  <a:srgbClr val="FF0000"/>
                </a:solidFill>
              </a:rPr>
              <a:t>na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vakantie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voor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toets</a:t>
            </a:r>
            <a:r>
              <a:rPr lang="en-US" sz="2400" dirty="0">
                <a:solidFill>
                  <a:srgbClr val="FF0000"/>
                </a:solidFill>
              </a:rPr>
              <a:t> &gt; </a:t>
            </a:r>
            <a:r>
              <a:rPr lang="en-US" sz="2400" dirty="0" err="1">
                <a:solidFill>
                  <a:srgbClr val="FF0000"/>
                </a:solidFill>
              </a:rPr>
              <a:t>oefenen</a:t>
            </a:r>
            <a:r>
              <a:rPr lang="en-US" sz="2400" dirty="0">
                <a:solidFill>
                  <a:srgbClr val="FF0000"/>
                </a:solidFill>
              </a:rPr>
              <a:t>!</a:t>
            </a:r>
            <a:br>
              <a:rPr lang="en-US" sz="2400" b="1" u="sng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- </a:t>
            </a:r>
            <a:r>
              <a:rPr lang="en-US" sz="2400" dirty="0" err="1">
                <a:solidFill>
                  <a:srgbClr val="FF0000"/>
                </a:solidFill>
              </a:rPr>
              <a:t>Toets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stof</a:t>
            </a:r>
            <a:r>
              <a:rPr lang="en-US" sz="2400" dirty="0">
                <a:solidFill>
                  <a:srgbClr val="FF0000"/>
                </a:solidFill>
              </a:rPr>
              <a:t>: 2.1, 2.2 &amp; 2.3</a:t>
            </a:r>
          </a:p>
        </p:txBody>
      </p:sp>
    </p:spTree>
    <p:extLst>
      <p:ext uri="{BB962C8B-B14F-4D97-AF65-F5344CB8AC3E}">
        <p14:creationId xmlns:p14="http://schemas.microsoft.com/office/powerpoint/2010/main" val="178089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91050B-0293-4AC3-874F-79DABB26D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019" y="942108"/>
            <a:ext cx="3256550" cy="49691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Lesdoelen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Ondertitel 2">
            <a:extLst>
              <a:ext uri="{FF2B5EF4-FFF2-40B4-BE49-F238E27FC236}">
                <a16:creationId xmlns:a16="http://schemas.microsoft.com/office/drawing/2014/main" id="{CD43767D-2ECD-42F8-BF9C-33744FD20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0935" y="1160712"/>
            <a:ext cx="6455549" cy="49691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Font typeface="Wingdings 3" charset="2"/>
              <a:buChar char="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Je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kan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werking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van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spieren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beschrijven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 3" charset="2"/>
              <a:buChar char="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Je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weet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wat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antagonisten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zijn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 3" charset="2"/>
              <a:buChar char="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Je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kan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de type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spieren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benoemen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 3" charset="2"/>
              <a:buChar char="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Je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kan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van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enkele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sportblessures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beschrijven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wat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er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aan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de hand is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hoe ze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kunnen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worden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behandeld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2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91050B-0293-4AC3-874F-79DABB26D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206527"/>
            <a:ext cx="8915399" cy="1643656"/>
          </a:xfrm>
        </p:spPr>
        <p:txBody>
          <a:bodyPr>
            <a:normAutofit/>
          </a:bodyPr>
          <a:lstStyle/>
          <a:p>
            <a:r>
              <a:rPr lang="nl-NL" dirty="0"/>
              <a:t>Hoe ziet een spier er uit?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43767D-2ECD-42F8-BF9C-33744FD20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7120" y="2302717"/>
            <a:ext cx="4067491" cy="4240323"/>
          </a:xfrm>
        </p:spPr>
        <p:txBody>
          <a:bodyPr>
            <a:normAutofit/>
          </a:bodyPr>
          <a:lstStyle/>
          <a:p>
            <a:r>
              <a:rPr lang="nl-NL" dirty="0"/>
              <a:t>Spieren</a:t>
            </a:r>
          </a:p>
          <a:p>
            <a:endParaRPr lang="nl-NL" dirty="0"/>
          </a:p>
          <a:p>
            <a:br>
              <a:rPr lang="nl-NL" dirty="0"/>
            </a:br>
            <a:r>
              <a:rPr lang="nl-NL" dirty="0"/>
              <a:t>Cellen = spiervezels</a:t>
            </a:r>
          </a:p>
          <a:p>
            <a:endParaRPr lang="nl-NL" dirty="0"/>
          </a:p>
          <a:p>
            <a:br>
              <a:rPr lang="nl-NL" dirty="0"/>
            </a:br>
            <a:r>
              <a:rPr lang="nl-NL" dirty="0"/>
              <a:t>Groep spiervezels = spierbundel</a:t>
            </a:r>
          </a:p>
          <a:p>
            <a:endParaRPr lang="nl-NL" dirty="0"/>
          </a:p>
          <a:p>
            <a:br>
              <a:rPr lang="nl-NL" dirty="0"/>
            </a:br>
            <a:r>
              <a:rPr lang="nl-NL" dirty="0"/>
              <a:t>Vast aan bot met pees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50F4800-D571-4720-B46A-9A64F7A881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47" t="26979" r="39168" b="33577"/>
          <a:stretch/>
        </p:blipFill>
        <p:spPr>
          <a:xfrm>
            <a:off x="2032000" y="2302716"/>
            <a:ext cx="4521200" cy="2705102"/>
          </a:xfrm>
          <a:prstGeom prst="rect">
            <a:avLst/>
          </a:prstGeom>
        </p:spPr>
      </p:pic>
      <p:sp>
        <p:nvSpPr>
          <p:cNvPr id="9" name="Pijl: omlaag 8">
            <a:extLst>
              <a:ext uri="{FF2B5EF4-FFF2-40B4-BE49-F238E27FC236}">
                <a16:creationId xmlns:a16="http://schemas.microsoft.com/office/drawing/2014/main" id="{62776B84-9FA3-4C1F-8574-5840C0FCED16}"/>
              </a:ext>
            </a:extLst>
          </p:cNvPr>
          <p:cNvSpPr/>
          <p:nvPr/>
        </p:nvSpPr>
        <p:spPr>
          <a:xfrm flipH="1">
            <a:off x="7648574" y="2781300"/>
            <a:ext cx="428625" cy="590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: omlaag 9">
            <a:extLst>
              <a:ext uri="{FF2B5EF4-FFF2-40B4-BE49-F238E27FC236}">
                <a16:creationId xmlns:a16="http://schemas.microsoft.com/office/drawing/2014/main" id="{5C364B41-872A-4C67-A97A-14AB4EF3F342}"/>
              </a:ext>
            </a:extLst>
          </p:cNvPr>
          <p:cNvSpPr/>
          <p:nvPr/>
        </p:nvSpPr>
        <p:spPr>
          <a:xfrm flipH="1">
            <a:off x="7648575" y="3886303"/>
            <a:ext cx="428625" cy="590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: omlaag 10">
            <a:extLst>
              <a:ext uri="{FF2B5EF4-FFF2-40B4-BE49-F238E27FC236}">
                <a16:creationId xmlns:a16="http://schemas.microsoft.com/office/drawing/2014/main" id="{90B3FE9A-14C4-4C30-A245-8885428233FF}"/>
              </a:ext>
            </a:extLst>
          </p:cNvPr>
          <p:cNvSpPr/>
          <p:nvPr/>
        </p:nvSpPr>
        <p:spPr>
          <a:xfrm flipH="1">
            <a:off x="7677149" y="4905375"/>
            <a:ext cx="428625" cy="590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9D2A9B46-87D0-4DCE-A3A2-C28045B19893}"/>
              </a:ext>
            </a:extLst>
          </p:cNvPr>
          <p:cNvSpPr txBox="1"/>
          <p:nvPr/>
        </p:nvSpPr>
        <p:spPr>
          <a:xfrm>
            <a:off x="2143125" y="6038850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Ongeveer 600!</a:t>
            </a:r>
          </a:p>
        </p:txBody>
      </p:sp>
    </p:spTree>
    <p:extLst>
      <p:ext uri="{BB962C8B-B14F-4D97-AF65-F5344CB8AC3E}">
        <p14:creationId xmlns:p14="http://schemas.microsoft.com/office/powerpoint/2010/main" val="32781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5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6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7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9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52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3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4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5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6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7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8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9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0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1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2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3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65" name="Rectangle 164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7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69" name="Rectangle 168">
            <a:extLst>
              <a:ext uri="{FF2B5EF4-FFF2-40B4-BE49-F238E27FC236}">
                <a16:creationId xmlns:a16="http://schemas.microsoft.com/office/drawing/2014/main" id="{1EDD21E1-BAF0-4314-AB31-82ECB8AC9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91050B-0293-4AC3-874F-79DABB26D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5803" y="506419"/>
            <a:ext cx="5122652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Hoe </a:t>
            </a:r>
            <a:r>
              <a:rPr lang="en-US" sz="3600" dirty="0" err="1"/>
              <a:t>werkt</a:t>
            </a:r>
            <a:r>
              <a:rPr lang="en-US" sz="3600" dirty="0"/>
              <a:t> </a:t>
            </a:r>
            <a:r>
              <a:rPr lang="en-US" sz="3600" dirty="0" err="1"/>
              <a:t>een</a:t>
            </a:r>
            <a:r>
              <a:rPr lang="en-US" sz="3600" dirty="0"/>
              <a:t> spier?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FDC8619C-F25D-468E-95FA-2A2151D7D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43767D-2ECD-42F8-BF9C-33744FD20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225" y="1340952"/>
            <a:ext cx="7018400" cy="497682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Spieren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kunnen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alleen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samentrekken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Eerst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trekken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spiervezels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samen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spier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wordt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korter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én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dikker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bijv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biceps)</a:t>
            </a:r>
          </a:p>
          <a:p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Pezen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trekken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het bot</a:t>
            </a:r>
            <a:b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spiervezels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hoe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kracht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Antagonisten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Spieren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tegengestelde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beweging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mogelijk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maken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(biceps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triceps). Je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gebruikt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áltijd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trekspieren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3" name="Freeform 12">
            <a:extLst>
              <a:ext uri="{FF2B5EF4-FFF2-40B4-BE49-F238E27FC236}">
                <a16:creationId xmlns:a16="http://schemas.microsoft.com/office/drawing/2014/main" id="{7D9439D6-DEAD-4CEB-A61B-BE3D64D1B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ijl: omlaag 36">
            <a:extLst>
              <a:ext uri="{FF2B5EF4-FFF2-40B4-BE49-F238E27FC236}">
                <a16:creationId xmlns:a16="http://schemas.microsoft.com/office/drawing/2014/main" id="{49013E4F-25FF-449A-A8A7-BF2014771A75}"/>
              </a:ext>
            </a:extLst>
          </p:cNvPr>
          <p:cNvSpPr/>
          <p:nvPr/>
        </p:nvSpPr>
        <p:spPr>
          <a:xfrm flipH="1">
            <a:off x="1446483" y="2540042"/>
            <a:ext cx="269015" cy="411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Pijl: omlaag 37">
            <a:extLst>
              <a:ext uri="{FF2B5EF4-FFF2-40B4-BE49-F238E27FC236}">
                <a16:creationId xmlns:a16="http://schemas.microsoft.com/office/drawing/2014/main" id="{3D4725D5-4666-42CB-A835-6D46ACF72CB6}"/>
              </a:ext>
            </a:extLst>
          </p:cNvPr>
          <p:cNvSpPr/>
          <p:nvPr/>
        </p:nvSpPr>
        <p:spPr>
          <a:xfrm flipH="1">
            <a:off x="1446483" y="3374575"/>
            <a:ext cx="269015" cy="411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050" name="Picture 2" descr="Afbeeldingsresultaat voor armspier">
            <a:extLst>
              <a:ext uri="{FF2B5EF4-FFF2-40B4-BE49-F238E27FC236}">
                <a16:creationId xmlns:a16="http://schemas.microsoft.com/office/drawing/2014/main" id="{E300B260-A516-49FC-9BDC-1DC53621B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765" y="1636087"/>
            <a:ext cx="4213009" cy="333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33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6" name="Rectangle 145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91050B-0293-4AC3-874F-79DABB26D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312263"/>
            <a:ext cx="8131550" cy="139461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Type </a:t>
            </a:r>
            <a:r>
              <a:rPr lang="en-US" dirty="0" err="1"/>
              <a:t>spieren</a:t>
            </a:r>
            <a:endParaRPr lang="en-US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43767D-2ECD-42F8-BF9C-33744FD20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0959" y="2245360"/>
            <a:ext cx="8775601" cy="333588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2800" b="1" dirty="0" err="1"/>
              <a:t>Willekeurige</a:t>
            </a:r>
            <a:r>
              <a:rPr lang="en-US" sz="2800" b="1" dirty="0"/>
              <a:t> </a:t>
            </a:r>
            <a:r>
              <a:rPr lang="en-US" sz="2800" b="1" dirty="0" err="1"/>
              <a:t>spieren</a:t>
            </a:r>
            <a:r>
              <a:rPr lang="en-US" sz="2800" b="1" dirty="0"/>
              <a:t> </a:t>
            </a:r>
            <a:r>
              <a:rPr lang="en-US" sz="2800" dirty="0"/>
              <a:t>(</a:t>
            </a:r>
            <a:r>
              <a:rPr lang="en-US" sz="2800" dirty="0" err="1"/>
              <a:t>skeletspieren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dirty="0"/>
              <a:t>- op bevel, </a:t>
            </a:r>
            <a:r>
              <a:rPr lang="en-US" sz="2800" dirty="0" err="1"/>
              <a:t>sterk</a:t>
            </a:r>
            <a:r>
              <a:rPr lang="en-US" sz="2800" dirty="0"/>
              <a:t>, </a:t>
            </a:r>
            <a:r>
              <a:rPr lang="en-US" sz="2800" dirty="0" err="1"/>
              <a:t>vermoeibaar</a:t>
            </a:r>
            <a:r>
              <a:rPr lang="en-US" sz="2800" dirty="0"/>
              <a:t>, </a:t>
            </a:r>
            <a:r>
              <a:rPr lang="en-US" sz="2800" dirty="0" err="1"/>
              <a:t>trainbaar</a:t>
            </a:r>
            <a:endParaRPr lang="en-US" sz="2800" dirty="0"/>
          </a:p>
          <a:p>
            <a:pPr>
              <a:lnSpc>
                <a:spcPct val="90000"/>
              </a:lnSpc>
              <a:buFont typeface="Wingdings 3" charset="2"/>
              <a:buChar char=""/>
            </a:pPr>
            <a:endParaRPr lang="en-US" sz="2800" dirty="0"/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2800" b="1" dirty="0" err="1"/>
              <a:t>Onwillekeurige</a:t>
            </a:r>
            <a:r>
              <a:rPr lang="en-US" sz="2800" b="1" dirty="0"/>
              <a:t> </a:t>
            </a:r>
            <a:r>
              <a:rPr lang="en-US" sz="2800" b="1" dirty="0" err="1"/>
              <a:t>spieren</a:t>
            </a:r>
            <a:r>
              <a:rPr lang="en-US" sz="2800" b="1" dirty="0"/>
              <a:t> </a:t>
            </a:r>
            <a:r>
              <a:rPr lang="en-US" sz="2800" dirty="0"/>
              <a:t>(</a:t>
            </a:r>
            <a:r>
              <a:rPr lang="en-US" sz="2800" dirty="0" err="1"/>
              <a:t>kring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lengtespier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en-US" sz="2800" dirty="0" err="1"/>
              <a:t>onvermoeibaar</a:t>
            </a:r>
            <a:r>
              <a:rPr lang="en-US" sz="2800" dirty="0"/>
              <a:t>, </a:t>
            </a:r>
            <a:r>
              <a:rPr lang="en-US" sz="2800" dirty="0" err="1"/>
              <a:t>onbewust</a:t>
            </a:r>
            <a:r>
              <a:rPr lang="en-US" sz="2800" dirty="0"/>
              <a:t>, minder </a:t>
            </a:r>
            <a:r>
              <a:rPr lang="en-US" sz="2800" dirty="0" err="1"/>
              <a:t>kracht</a:t>
            </a:r>
            <a:r>
              <a:rPr lang="en-US" sz="2800" dirty="0"/>
              <a:t> </a:t>
            </a:r>
            <a:r>
              <a:rPr lang="en-US" sz="2800" dirty="0" err="1"/>
              <a:t>nodig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2800" b="1" dirty="0" err="1"/>
              <a:t>Hartspieren</a:t>
            </a:r>
            <a:br>
              <a:rPr lang="en-US" sz="2800" dirty="0"/>
            </a:br>
            <a:r>
              <a:rPr lang="en-US" sz="2800" dirty="0"/>
              <a:t>- door je </a:t>
            </a:r>
            <a:r>
              <a:rPr lang="en-US" sz="2800" dirty="0" err="1"/>
              <a:t>hersenen</a:t>
            </a:r>
            <a:r>
              <a:rPr lang="en-US" sz="2800" dirty="0"/>
              <a:t>, </a:t>
            </a:r>
            <a:r>
              <a:rPr lang="en-US" sz="2800" dirty="0" err="1"/>
              <a:t>onvermoeibaar</a:t>
            </a:r>
            <a:endParaRPr lang="en-US" sz="2800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1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2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3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4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5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6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7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8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9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0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1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2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165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6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7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8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9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0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1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2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3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4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5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6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78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7420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2" name="Group 144">
            <a:extLst>
              <a:ext uri="{FF2B5EF4-FFF2-40B4-BE49-F238E27FC236}">
                <a16:creationId xmlns:a16="http://schemas.microsoft.com/office/drawing/2014/main" id="{EB9B5B69-A297-4D2F-8B89-529DA8A27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46" name="Freeform 11">
              <a:extLst>
                <a:ext uri="{FF2B5EF4-FFF2-40B4-BE49-F238E27FC236}">
                  <a16:creationId xmlns:a16="http://schemas.microsoft.com/office/drawing/2014/main" id="{3E39D215-BF38-4094-82D7-61DED1145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7" name="Freeform 12">
              <a:extLst>
                <a:ext uri="{FF2B5EF4-FFF2-40B4-BE49-F238E27FC236}">
                  <a16:creationId xmlns:a16="http://schemas.microsoft.com/office/drawing/2014/main" id="{7412700A-91C4-4126-8F17-3B9449DBB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8" name="Freeform 13">
              <a:extLst>
                <a:ext uri="{FF2B5EF4-FFF2-40B4-BE49-F238E27FC236}">
                  <a16:creationId xmlns:a16="http://schemas.microsoft.com/office/drawing/2014/main" id="{DF985802-25A8-4B99-89F0-2A42EC325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9" name="Freeform 14">
              <a:extLst>
                <a:ext uri="{FF2B5EF4-FFF2-40B4-BE49-F238E27FC236}">
                  <a16:creationId xmlns:a16="http://schemas.microsoft.com/office/drawing/2014/main" id="{F54C35AF-DB92-4205-A779-2A385B714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0" name="Freeform 15">
              <a:extLst>
                <a:ext uri="{FF2B5EF4-FFF2-40B4-BE49-F238E27FC236}">
                  <a16:creationId xmlns:a16="http://schemas.microsoft.com/office/drawing/2014/main" id="{9F845211-1F53-4E0A-891E-B78A206F0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1" name="Freeform 16">
              <a:extLst>
                <a:ext uri="{FF2B5EF4-FFF2-40B4-BE49-F238E27FC236}">
                  <a16:creationId xmlns:a16="http://schemas.microsoft.com/office/drawing/2014/main" id="{9149C7DD-9998-4805-BFC8-CEF5F5DF3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2" name="Freeform 17">
              <a:extLst>
                <a:ext uri="{FF2B5EF4-FFF2-40B4-BE49-F238E27FC236}">
                  <a16:creationId xmlns:a16="http://schemas.microsoft.com/office/drawing/2014/main" id="{47C8036D-3ECA-43DA-BAF5-3C65CF41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3" name="Freeform 18">
              <a:extLst>
                <a:ext uri="{FF2B5EF4-FFF2-40B4-BE49-F238E27FC236}">
                  <a16:creationId xmlns:a16="http://schemas.microsoft.com/office/drawing/2014/main" id="{29C15912-CDE8-4DF3-9324-273FB4C86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4" name="Freeform 19">
              <a:extLst>
                <a:ext uri="{FF2B5EF4-FFF2-40B4-BE49-F238E27FC236}">
                  <a16:creationId xmlns:a16="http://schemas.microsoft.com/office/drawing/2014/main" id="{37C68D51-B7DA-4572-AB7E-708540B3C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5" name="Freeform 20">
              <a:extLst>
                <a:ext uri="{FF2B5EF4-FFF2-40B4-BE49-F238E27FC236}">
                  <a16:creationId xmlns:a16="http://schemas.microsoft.com/office/drawing/2014/main" id="{1AF802CB-4E9E-4895-9363-C119914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6" name="Freeform 21">
              <a:extLst>
                <a:ext uri="{FF2B5EF4-FFF2-40B4-BE49-F238E27FC236}">
                  <a16:creationId xmlns:a16="http://schemas.microsoft.com/office/drawing/2014/main" id="{615760E5-5F27-4735-B01C-78E05F3FB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7" name="Freeform 22">
              <a:extLst>
                <a:ext uri="{FF2B5EF4-FFF2-40B4-BE49-F238E27FC236}">
                  <a16:creationId xmlns:a16="http://schemas.microsoft.com/office/drawing/2014/main" id="{DB9C6516-B2DB-432F-BD3A-A1792BD46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103" name="Group 158">
            <a:extLst>
              <a:ext uri="{FF2B5EF4-FFF2-40B4-BE49-F238E27FC236}">
                <a16:creationId xmlns:a16="http://schemas.microsoft.com/office/drawing/2014/main" id="{BC9C8D0D-644B-4B97-B83C-CC8E64361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60" name="Freeform 27">
              <a:extLst>
                <a:ext uri="{FF2B5EF4-FFF2-40B4-BE49-F238E27FC236}">
                  <a16:creationId xmlns:a16="http://schemas.microsoft.com/office/drawing/2014/main" id="{F8BE1EA6-80CF-446B-A4FE-3F935A51C0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1" name="Freeform 28">
              <a:extLst>
                <a:ext uri="{FF2B5EF4-FFF2-40B4-BE49-F238E27FC236}">
                  <a16:creationId xmlns:a16="http://schemas.microsoft.com/office/drawing/2014/main" id="{10E39808-F4F7-43DE-AB53-82B7B55EA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2" name="Freeform 29">
              <a:extLst>
                <a:ext uri="{FF2B5EF4-FFF2-40B4-BE49-F238E27FC236}">
                  <a16:creationId xmlns:a16="http://schemas.microsoft.com/office/drawing/2014/main" id="{6ED5109A-600A-4C23-9BB3-C4C19C2D9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3" name="Freeform 30">
              <a:extLst>
                <a:ext uri="{FF2B5EF4-FFF2-40B4-BE49-F238E27FC236}">
                  <a16:creationId xmlns:a16="http://schemas.microsoft.com/office/drawing/2014/main" id="{D76FF73F-8CA3-42B0-A680-353805CD2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4" name="Freeform 31">
              <a:extLst>
                <a:ext uri="{FF2B5EF4-FFF2-40B4-BE49-F238E27FC236}">
                  <a16:creationId xmlns:a16="http://schemas.microsoft.com/office/drawing/2014/main" id="{B26A6949-3BEB-422A-854C-D4E26E4CF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5" name="Freeform 32">
              <a:extLst>
                <a:ext uri="{FF2B5EF4-FFF2-40B4-BE49-F238E27FC236}">
                  <a16:creationId xmlns:a16="http://schemas.microsoft.com/office/drawing/2014/main" id="{FE07AD25-30AF-40CD-B901-DF1EDBD68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6" name="Freeform 33">
              <a:extLst>
                <a:ext uri="{FF2B5EF4-FFF2-40B4-BE49-F238E27FC236}">
                  <a16:creationId xmlns:a16="http://schemas.microsoft.com/office/drawing/2014/main" id="{5AA460AF-7760-4F15-881A-6F0BFDBCD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7" name="Freeform 34">
              <a:extLst>
                <a:ext uri="{FF2B5EF4-FFF2-40B4-BE49-F238E27FC236}">
                  <a16:creationId xmlns:a16="http://schemas.microsoft.com/office/drawing/2014/main" id="{EE53C70E-5D92-4C42-A34F-9F7D16006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8" name="Freeform 35">
              <a:extLst>
                <a:ext uri="{FF2B5EF4-FFF2-40B4-BE49-F238E27FC236}">
                  <a16:creationId xmlns:a16="http://schemas.microsoft.com/office/drawing/2014/main" id="{C27614EE-0086-4D34-99BD-52F03708D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9" name="Freeform 36">
              <a:extLst>
                <a:ext uri="{FF2B5EF4-FFF2-40B4-BE49-F238E27FC236}">
                  <a16:creationId xmlns:a16="http://schemas.microsoft.com/office/drawing/2014/main" id="{326919B9-3ED4-4744-A713-326B3BAF6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0" name="Freeform 37">
              <a:extLst>
                <a:ext uri="{FF2B5EF4-FFF2-40B4-BE49-F238E27FC236}">
                  <a16:creationId xmlns:a16="http://schemas.microsoft.com/office/drawing/2014/main" id="{898BDBF5-8AA3-49CD-999A-ABA1F7AE3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1" name="Freeform 38">
              <a:extLst>
                <a:ext uri="{FF2B5EF4-FFF2-40B4-BE49-F238E27FC236}">
                  <a16:creationId xmlns:a16="http://schemas.microsoft.com/office/drawing/2014/main" id="{AF8ED3E0-CBE7-48C4-8F9E-FF98079CD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104" name="Rectangle 172">
            <a:extLst>
              <a:ext uri="{FF2B5EF4-FFF2-40B4-BE49-F238E27FC236}">
                <a16:creationId xmlns:a16="http://schemas.microsoft.com/office/drawing/2014/main" id="{A84F153B-2093-4171-BD2D-1631695C9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05" name="Freeform 6">
            <a:extLst>
              <a:ext uri="{FF2B5EF4-FFF2-40B4-BE49-F238E27FC236}">
                <a16:creationId xmlns:a16="http://schemas.microsoft.com/office/drawing/2014/main" id="{DB5BC99D-7BEA-4F13-B82B-A956E2D09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7C62487-720A-488B-BCAD-C5C09A444EA7}"/>
              </a:ext>
            </a:extLst>
          </p:cNvPr>
          <p:cNvSpPr txBox="1"/>
          <p:nvPr/>
        </p:nvSpPr>
        <p:spPr>
          <a:xfrm>
            <a:off x="2070482" y="278383"/>
            <a:ext cx="8915399" cy="8234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Blessures</a:t>
            </a:r>
            <a:endParaRPr lang="en-US" sz="37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58D22AAE-F550-4678-B244-E1CF16BFFC5D}"/>
              </a:ext>
            </a:extLst>
          </p:cNvPr>
          <p:cNvSpPr/>
          <p:nvPr/>
        </p:nvSpPr>
        <p:spPr>
          <a:xfrm>
            <a:off x="2070482" y="6244736"/>
            <a:ext cx="5966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2"/>
              </a:rPr>
              <a:t>https://www.youtube.com/watch?v=cdL_kG9p4DU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383A85C-CD43-4715-95DC-AA4624B35BB2}"/>
              </a:ext>
            </a:extLst>
          </p:cNvPr>
          <p:cNvSpPr txBox="1"/>
          <p:nvPr/>
        </p:nvSpPr>
        <p:spPr>
          <a:xfrm>
            <a:off x="2064163" y="1226460"/>
            <a:ext cx="88343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400" dirty="0"/>
              <a:t>spierpijn – ongetraind, snelle afkoeling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400" dirty="0"/>
              <a:t>spierscheuring – te sterke inspanning, onverwachte beweging -&gt; rust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400" dirty="0"/>
              <a:t>kneuzing, verzwikking (rust) &amp; ontwrichting (op zijn plek zetten)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400" dirty="0"/>
              <a:t>botbreuk – zetten, gips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400" dirty="0"/>
              <a:t>voetbalknie – meniscus, knie- en </a:t>
            </a:r>
            <a:r>
              <a:rPr lang="nl-NL" sz="2400" dirty="0" err="1"/>
              <a:t>kruis-banden</a:t>
            </a:r>
            <a:endParaRPr lang="nl-NL" sz="2400" dirty="0"/>
          </a:p>
          <a:p>
            <a:endParaRPr lang="nl-NL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2400" dirty="0"/>
              <a:t>warming-up, rekoefening, </a:t>
            </a:r>
            <a:r>
              <a:rPr lang="nl-NL" sz="2400" dirty="0" err="1"/>
              <a:t>cooling</a:t>
            </a:r>
            <a:r>
              <a:rPr lang="nl-NL" sz="2400" dirty="0"/>
              <a:t>-down</a:t>
            </a:r>
          </a:p>
        </p:txBody>
      </p:sp>
    </p:spTree>
    <p:extLst>
      <p:ext uri="{BB962C8B-B14F-4D97-AF65-F5344CB8AC3E}">
        <p14:creationId xmlns:p14="http://schemas.microsoft.com/office/powerpoint/2010/main" val="3263319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91050B-0293-4AC3-874F-79DABB26D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206527"/>
            <a:ext cx="8915399" cy="1643656"/>
          </a:xfrm>
        </p:spPr>
        <p:txBody>
          <a:bodyPr>
            <a:normAutofit/>
          </a:bodyPr>
          <a:lstStyle/>
          <a:p>
            <a:r>
              <a:rPr lang="nl-NL" dirty="0" err="1"/>
              <a:t>To</a:t>
            </a:r>
            <a:r>
              <a:rPr lang="nl-NL" dirty="0"/>
              <a:t> do: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43767D-2ECD-42F8-BF9C-33744FD20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5229" y="2353517"/>
            <a:ext cx="9736771" cy="3051603"/>
          </a:xfrm>
        </p:spPr>
        <p:txBody>
          <a:bodyPr>
            <a:normAutofit lnSpcReduction="10000"/>
          </a:bodyPr>
          <a:lstStyle/>
          <a:p>
            <a:endParaRPr lang="nl-N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2200" dirty="0"/>
              <a:t>Nakijken opdrachten 2.2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2200" dirty="0"/>
              <a:t>Lezen 2.3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2200" dirty="0" err="1"/>
              <a:t>Opd</a:t>
            </a:r>
            <a:r>
              <a:rPr lang="nl-NL" sz="2200" dirty="0"/>
              <a:t>. 1 t/m 18 </a:t>
            </a:r>
            <a:r>
              <a:rPr lang="nl-NL" sz="2200" b="1" u="sng" dirty="0"/>
              <a:t>(5 en 6 niet!)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sz="2200" dirty="0"/>
          </a:p>
          <a:p>
            <a:endParaRPr lang="nl-NL" sz="2200" dirty="0"/>
          </a:p>
          <a:p>
            <a:r>
              <a:rPr lang="nl-NL" sz="2200" b="1" dirty="0"/>
              <a:t>Wat niet af is = huiswerk</a:t>
            </a:r>
          </a:p>
        </p:txBody>
      </p:sp>
    </p:spTree>
    <p:extLst>
      <p:ext uri="{BB962C8B-B14F-4D97-AF65-F5344CB8AC3E}">
        <p14:creationId xmlns:p14="http://schemas.microsoft.com/office/powerpoint/2010/main" val="1682284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7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197" name="Group 8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8198" name="Rectangle 9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99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91050B-0293-4AC3-874F-79DABB26D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8526" y="552624"/>
            <a:ext cx="4137059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 err="1"/>
              <a:t>Afsluiting</a:t>
            </a:r>
            <a:endParaRPr lang="en-US" sz="3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43767D-2ECD-42F8-BF9C-33744FD20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4813" y="2129263"/>
            <a:ext cx="4140772" cy="3777622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Wingdings 3" charset="2"/>
              <a:buChar char=""/>
            </a:pPr>
            <a:r>
              <a:rPr lang="en-US" sz="2400" dirty="0">
                <a:solidFill>
                  <a:srgbClr val="000000"/>
                </a:solidFill>
              </a:rPr>
              <a:t>Kahoot</a:t>
            </a:r>
          </a:p>
          <a:p>
            <a:pPr marL="285750" indent="-285750">
              <a:buFont typeface="Wingdings 3" charset="2"/>
              <a:buChar char=""/>
            </a:pPr>
            <a:r>
              <a:rPr lang="en-US" sz="2400" dirty="0">
                <a:solidFill>
                  <a:srgbClr val="000000"/>
                </a:solidFill>
              </a:rPr>
              <a:t>Wat </a:t>
            </a:r>
            <a:r>
              <a:rPr lang="en-US" sz="2400" dirty="0" err="1">
                <a:solidFill>
                  <a:srgbClr val="000000"/>
                </a:solidFill>
              </a:rPr>
              <a:t>niet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af</a:t>
            </a:r>
            <a:r>
              <a:rPr lang="en-US" sz="2400" dirty="0">
                <a:solidFill>
                  <a:srgbClr val="000000"/>
                </a:solidFill>
              </a:rPr>
              <a:t> is, is HW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Afbeeldingsresultaat voor kahoot">
            <a:extLst>
              <a:ext uri="{FF2B5EF4-FFF2-40B4-BE49-F238E27FC236}">
                <a16:creationId xmlns:a16="http://schemas.microsoft.com/office/drawing/2014/main" id="{419A77C7-54CE-425F-92B0-18EC708FF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392959">
            <a:off x="6826803" y="1180762"/>
            <a:ext cx="4369419" cy="245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5F711AF2-846F-44C8-AA89-C7EAD7514DEE}"/>
              </a:ext>
            </a:extLst>
          </p:cNvPr>
          <p:cNvSpPr txBox="1"/>
          <p:nvPr/>
        </p:nvSpPr>
        <p:spPr>
          <a:xfrm>
            <a:off x="3049931" y="5005520"/>
            <a:ext cx="6593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C00000"/>
                </a:solidFill>
              </a:rPr>
              <a:t>Alvast een fijne vakantie!</a:t>
            </a:r>
          </a:p>
        </p:txBody>
      </p:sp>
    </p:spTree>
    <p:extLst>
      <p:ext uri="{BB962C8B-B14F-4D97-AF65-F5344CB8AC3E}">
        <p14:creationId xmlns:p14="http://schemas.microsoft.com/office/powerpoint/2010/main" val="413866323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E41826925F3540B5A18FF5C6B7DF7A" ma:contentTypeVersion="11" ma:contentTypeDescription="Een nieuw document maken." ma:contentTypeScope="" ma:versionID="b67141978ab03e00fa3a59a235163302">
  <xsd:schema xmlns:xsd="http://www.w3.org/2001/XMLSchema" xmlns:xs="http://www.w3.org/2001/XMLSchema" xmlns:p="http://schemas.microsoft.com/office/2006/metadata/properties" xmlns:ns3="6ed89db6-d158-478a-a795-465c84313332" xmlns:ns4="46bba6e6-d903-448b-921b-6d9b5118dcef" targetNamespace="http://schemas.microsoft.com/office/2006/metadata/properties" ma:root="true" ma:fieldsID="966e2cd3188c61bb8286ab1230adfde5" ns3:_="" ns4:_="">
    <xsd:import namespace="6ed89db6-d158-478a-a795-465c84313332"/>
    <xsd:import namespace="46bba6e6-d903-448b-921b-6d9b5118dc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89db6-d158-478a-a795-465c843133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bba6e6-d903-448b-921b-6d9b5118dce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57C99F-B5A5-413B-928F-2104B9C45C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d89db6-d158-478a-a795-465c84313332"/>
    <ds:schemaRef ds:uri="46bba6e6-d903-448b-921b-6d9b5118dc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39039E-63D8-471A-ACFF-F63D395BEA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950274-F394-45FB-B1CA-BD8E49D78AC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346</Words>
  <Application>Microsoft Office PowerPoint</Application>
  <PresentationFormat>Breedbeeld</PresentationFormat>
  <Paragraphs>67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Sliert</vt:lpstr>
      <vt:lpstr>2.3 Spieren</vt:lpstr>
      <vt:lpstr>Wat gaan we vandaag doen?</vt:lpstr>
      <vt:lpstr>Lesdoelen </vt:lpstr>
      <vt:lpstr>Hoe ziet een spier er uit?</vt:lpstr>
      <vt:lpstr>Hoe werkt een spier?</vt:lpstr>
      <vt:lpstr>Type spieren</vt:lpstr>
      <vt:lpstr>PowerPoint-presentatie</vt:lpstr>
      <vt:lpstr>To do: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Spieren</dc:title>
  <dc:creator>Romy Visée</dc:creator>
  <cp:lastModifiedBy>Romy Visée</cp:lastModifiedBy>
  <cp:revision>1</cp:revision>
  <dcterms:created xsi:type="dcterms:W3CDTF">2020-02-18T15:03:09Z</dcterms:created>
  <dcterms:modified xsi:type="dcterms:W3CDTF">2020-02-18T15:56:18Z</dcterms:modified>
</cp:coreProperties>
</file>